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56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stin Byers" userId="a7b5b084caad800f" providerId="LiveId" clId="{8934D9B7-4D60-4E02-8DFC-4AEB73BED7AD}"/>
    <pc:docChg chg="undo custSel mod addSld delSld modSld sldOrd addMainMaster delMainMaster modMainMaster setSldSz">
      <pc:chgData name="Austin Byers" userId="a7b5b084caad800f" providerId="LiveId" clId="{8934D9B7-4D60-4E02-8DFC-4AEB73BED7AD}" dt="2025-09-05T20:04:31.825" v="508" actId="27696"/>
      <pc:docMkLst>
        <pc:docMk/>
      </pc:docMkLst>
      <pc:sldChg chg="addSp delSp modSp mod setBg modClrScheme setClrOvrMap chgLayout">
        <pc:chgData name="Austin Byers" userId="a7b5b084caad800f" providerId="LiveId" clId="{8934D9B7-4D60-4E02-8DFC-4AEB73BED7AD}" dt="2025-09-05T00:50:24.552" v="118" actId="26606"/>
        <pc:sldMkLst>
          <pc:docMk/>
          <pc:sldMk cId="2675714391" sldId="256"/>
        </pc:sldMkLst>
        <pc:spChg chg="mod">
          <ac:chgData name="Austin Byers" userId="a7b5b084caad800f" providerId="LiveId" clId="{8934D9B7-4D60-4E02-8DFC-4AEB73BED7AD}" dt="2025-09-05T00:50:24.552" v="118" actId="26606"/>
          <ac:spMkLst>
            <pc:docMk/>
            <pc:sldMk cId="2675714391" sldId="256"/>
            <ac:spMk id="2" creationId="{79DA9CB5-8C77-6D9D-8214-EE1B027817EE}"/>
          </ac:spMkLst>
        </pc:spChg>
        <pc:spChg chg="mod">
          <ac:chgData name="Austin Byers" userId="a7b5b084caad800f" providerId="LiveId" clId="{8934D9B7-4D60-4E02-8DFC-4AEB73BED7AD}" dt="2025-09-05T00:50:24.552" v="118" actId="26606"/>
          <ac:spMkLst>
            <pc:docMk/>
            <pc:sldMk cId="2675714391" sldId="256"/>
            <ac:spMk id="3" creationId="{11F08471-B699-00A9-767D-9ED85543C6C1}"/>
          </ac:spMkLst>
        </pc:spChg>
        <pc:spChg chg="add del mod">
          <ac:chgData name="Austin Byers" userId="a7b5b084caad800f" providerId="LiveId" clId="{8934D9B7-4D60-4E02-8DFC-4AEB73BED7AD}" dt="2025-09-05T00:50:24.552" v="118" actId="26606"/>
          <ac:spMkLst>
            <pc:docMk/>
            <pc:sldMk cId="2675714391" sldId="256"/>
            <ac:spMk id="9" creationId="{46B9231A-B34B-4A29-A6AC-532E1EE81575}"/>
          </ac:spMkLst>
        </pc:spChg>
        <pc:spChg chg="add del">
          <ac:chgData name="Austin Byers" userId="a7b5b084caad800f" providerId="LiveId" clId="{8934D9B7-4D60-4E02-8DFC-4AEB73BED7AD}" dt="2025-09-05T00:50:24.552" v="118" actId="26606"/>
          <ac:spMkLst>
            <pc:docMk/>
            <pc:sldMk cId="2675714391" sldId="256"/>
            <ac:spMk id="16" creationId="{D983080A-6551-4451-BD82-99B048897B29}"/>
          </ac:spMkLst>
        </pc:spChg>
        <pc:picChg chg="add mod">
          <ac:chgData name="Austin Byers" userId="a7b5b084caad800f" providerId="LiveId" clId="{8934D9B7-4D60-4E02-8DFC-4AEB73BED7AD}" dt="2025-09-05T00:50:24.552" v="118" actId="26606"/>
          <ac:picMkLst>
            <pc:docMk/>
            <pc:sldMk cId="2675714391" sldId="256"/>
            <ac:picMk id="4" creationId="{A553AC2D-4CF4-294A-B611-B4162232D948}"/>
          </ac:picMkLst>
        </pc:picChg>
        <pc:cxnChg chg="add del mod">
          <ac:chgData name="Austin Byers" userId="a7b5b084caad800f" providerId="LiveId" clId="{8934D9B7-4D60-4E02-8DFC-4AEB73BED7AD}" dt="2025-09-05T00:50:24.552" v="118" actId="26606"/>
          <ac:cxnSpMkLst>
            <pc:docMk/>
            <pc:sldMk cId="2675714391" sldId="256"/>
            <ac:cxnSpMk id="11" creationId="{F0CE0765-E93C-4D37-9D5F-D464EFB10FA7}"/>
          </ac:cxnSpMkLst>
        </pc:cxnChg>
        <pc:cxnChg chg="add del">
          <ac:chgData name="Austin Byers" userId="a7b5b084caad800f" providerId="LiveId" clId="{8934D9B7-4D60-4E02-8DFC-4AEB73BED7AD}" dt="2025-09-05T00:50:24.552" v="118" actId="26606"/>
          <ac:cxnSpMkLst>
            <pc:docMk/>
            <pc:sldMk cId="2675714391" sldId="256"/>
            <ac:cxnSpMk id="18" creationId="{8A5C8BF2-C035-4BFF-8802-A39723834415}"/>
          </ac:cxnSpMkLst>
        </pc:cxnChg>
      </pc:sldChg>
      <pc:sldChg chg="addSp delSp modSp new mod ord setBg">
        <pc:chgData name="Austin Byers" userId="a7b5b084caad800f" providerId="LiveId" clId="{8934D9B7-4D60-4E02-8DFC-4AEB73BED7AD}" dt="2025-09-05T00:26:47.801" v="92" actId="207"/>
        <pc:sldMkLst>
          <pc:docMk/>
          <pc:sldMk cId="648121198" sldId="257"/>
        </pc:sldMkLst>
        <pc:spChg chg="del">
          <ac:chgData name="Austin Byers" userId="a7b5b084caad800f" providerId="LiveId" clId="{8934D9B7-4D60-4E02-8DFC-4AEB73BED7AD}" dt="2025-09-05T00:24:46.673" v="79" actId="478"/>
          <ac:spMkLst>
            <pc:docMk/>
            <pc:sldMk cId="648121198" sldId="257"/>
            <ac:spMk id="2" creationId="{04CBBE1F-7C62-7ACF-F591-3EBA5CBF66F6}"/>
          </ac:spMkLst>
        </pc:spChg>
        <pc:spChg chg="del">
          <ac:chgData name="Austin Byers" userId="a7b5b084caad800f" providerId="LiveId" clId="{8934D9B7-4D60-4E02-8DFC-4AEB73BED7AD}" dt="2025-09-05T00:24:50.707" v="80" actId="478"/>
          <ac:spMkLst>
            <pc:docMk/>
            <pc:sldMk cId="648121198" sldId="257"/>
            <ac:spMk id="3" creationId="{DDD6C029-11CB-477C-2E1A-4E3D0DECBF4E}"/>
          </ac:spMkLst>
        </pc:spChg>
        <pc:spChg chg="add mod">
          <ac:chgData name="Austin Byers" userId="a7b5b084caad800f" providerId="LiveId" clId="{8934D9B7-4D60-4E02-8DFC-4AEB73BED7AD}" dt="2025-09-05T00:26:47.801" v="92" actId="207"/>
          <ac:spMkLst>
            <pc:docMk/>
            <pc:sldMk cId="648121198" sldId="257"/>
            <ac:spMk id="4" creationId="{E71B1C38-1FF5-767B-ECF8-270A39892C31}"/>
          </ac:spMkLst>
        </pc:spChg>
      </pc:sldChg>
      <pc:sldChg chg="new del">
        <pc:chgData name="Austin Byers" userId="a7b5b084caad800f" providerId="LiveId" clId="{8934D9B7-4D60-4E02-8DFC-4AEB73BED7AD}" dt="2025-09-05T00:25:19.600" v="83" actId="2696"/>
        <pc:sldMkLst>
          <pc:docMk/>
          <pc:sldMk cId="774040421" sldId="258"/>
        </pc:sldMkLst>
      </pc:sldChg>
      <pc:sldChg chg="addSp delSp modSp new del mod setBg setClrOvrMap">
        <pc:chgData name="Austin Byers" userId="a7b5b084caad800f" providerId="LiveId" clId="{8934D9B7-4D60-4E02-8DFC-4AEB73BED7AD}" dt="2025-09-05T00:53:30.899" v="129" actId="2696"/>
        <pc:sldMkLst>
          <pc:docMk/>
          <pc:sldMk cId="894306600" sldId="258"/>
        </pc:sldMkLst>
        <pc:spChg chg="mod">
          <ac:chgData name="Austin Byers" userId="a7b5b084caad800f" providerId="LiveId" clId="{8934D9B7-4D60-4E02-8DFC-4AEB73BED7AD}" dt="2025-09-05T00:52:09.700" v="127" actId="26606"/>
          <ac:spMkLst>
            <pc:docMk/>
            <pc:sldMk cId="894306600" sldId="258"/>
            <ac:spMk id="2" creationId="{90DF0720-22A6-5BA7-DE8C-F7DA06D01933}"/>
          </ac:spMkLst>
        </pc:spChg>
        <pc:spChg chg="mod">
          <ac:chgData name="Austin Byers" userId="a7b5b084caad800f" providerId="LiveId" clId="{8934D9B7-4D60-4E02-8DFC-4AEB73BED7AD}" dt="2025-09-05T00:52:09.700" v="127" actId="26606"/>
          <ac:spMkLst>
            <pc:docMk/>
            <pc:sldMk cId="894306600" sldId="258"/>
            <ac:spMk id="3" creationId="{7494B866-1503-14E9-3FF4-70244DB0F95C}"/>
          </ac:spMkLst>
        </pc:spChg>
        <pc:spChg chg="add">
          <ac:chgData name="Austin Byers" userId="a7b5b084caad800f" providerId="LiveId" clId="{8934D9B7-4D60-4E02-8DFC-4AEB73BED7AD}" dt="2025-09-05T00:52:09.700" v="127" actId="26606"/>
          <ac:spMkLst>
            <pc:docMk/>
            <pc:sldMk cId="894306600" sldId="258"/>
            <ac:spMk id="13" creationId="{59A9681A-2486-4655-A876-E26402CA2EF6}"/>
          </ac:spMkLst>
        </pc:spChg>
        <pc:spChg chg="add">
          <ac:chgData name="Austin Byers" userId="a7b5b084caad800f" providerId="LiveId" clId="{8934D9B7-4D60-4E02-8DFC-4AEB73BED7AD}" dt="2025-09-05T00:52:09.700" v="127" actId="26606"/>
          <ac:spMkLst>
            <pc:docMk/>
            <pc:sldMk cId="894306600" sldId="258"/>
            <ac:spMk id="15" creationId="{C9BB6818-31C2-4340-98F8-64FF7F46A414}"/>
          </ac:spMkLst>
        </pc:spChg>
        <pc:picChg chg="add del mod">
          <ac:chgData name="Austin Byers" userId="a7b5b084caad800f" providerId="LiveId" clId="{8934D9B7-4D60-4E02-8DFC-4AEB73BED7AD}" dt="2025-09-05T00:51:51.489" v="125" actId="478"/>
          <ac:picMkLst>
            <pc:docMk/>
            <pc:sldMk cId="894306600" sldId="258"/>
            <ac:picMk id="6" creationId="{DE568580-2A9E-BC53-44B8-75B9961309D9}"/>
          </ac:picMkLst>
        </pc:picChg>
        <pc:picChg chg="add mod ord">
          <ac:chgData name="Austin Byers" userId="a7b5b084caad800f" providerId="LiveId" clId="{8934D9B7-4D60-4E02-8DFC-4AEB73BED7AD}" dt="2025-09-05T00:52:09.700" v="127" actId="26606"/>
          <ac:picMkLst>
            <pc:docMk/>
            <pc:sldMk cId="894306600" sldId="258"/>
            <ac:picMk id="8" creationId="{EF046BD3-FA61-B9D9-4ABD-F35F4F7FA60F}"/>
          </ac:picMkLst>
        </pc:picChg>
        <pc:cxnChg chg="add">
          <ac:chgData name="Austin Byers" userId="a7b5b084caad800f" providerId="LiveId" clId="{8934D9B7-4D60-4E02-8DFC-4AEB73BED7AD}" dt="2025-09-05T00:52:09.700" v="127" actId="26606"/>
          <ac:cxnSpMkLst>
            <pc:docMk/>
            <pc:sldMk cId="894306600" sldId="258"/>
            <ac:cxnSpMk id="17" creationId="{F0CE0765-E93C-4D37-9D5F-D464EFB10FA7}"/>
          </ac:cxnSpMkLst>
        </pc:cxnChg>
      </pc:sldChg>
      <pc:sldChg chg="addSp delSp modSp add addAnim">
        <pc:chgData name="Austin Byers" userId="a7b5b084caad800f" providerId="LiveId" clId="{8934D9B7-4D60-4E02-8DFC-4AEB73BED7AD}" dt="2025-09-05T02:05:11.168" v="441" actId="20577"/>
        <pc:sldMkLst>
          <pc:docMk/>
          <pc:sldMk cId="487817277" sldId="259"/>
        </pc:sldMkLst>
        <pc:spChg chg="mod">
          <ac:chgData name="Austin Byers" userId="a7b5b084caad800f" providerId="LiveId" clId="{8934D9B7-4D60-4E02-8DFC-4AEB73BED7AD}" dt="2025-09-05T01:42:28.594" v="260" actId="14100"/>
          <ac:spMkLst>
            <pc:docMk/>
            <pc:sldMk cId="487817277" sldId="259"/>
            <ac:spMk id="2" creationId="{79DA9CB5-8C77-6D9D-8214-EE1B027817EE}"/>
          </ac:spMkLst>
        </pc:spChg>
        <pc:spChg chg="mod">
          <ac:chgData name="Austin Byers" userId="a7b5b084caad800f" providerId="LiveId" clId="{8934D9B7-4D60-4E02-8DFC-4AEB73BED7AD}" dt="2025-09-05T02:05:11.168" v="441" actId="20577"/>
          <ac:spMkLst>
            <pc:docMk/>
            <pc:sldMk cId="487817277" sldId="259"/>
            <ac:spMk id="3" creationId="{11F08471-B699-00A9-767D-9ED85543C6C1}"/>
          </ac:spMkLst>
        </pc:spChg>
        <pc:spChg chg="del">
          <ac:chgData name="Austin Byers" userId="a7b5b084caad800f" providerId="LiveId" clId="{8934D9B7-4D60-4E02-8DFC-4AEB73BED7AD}" dt="2025-09-05T00:53:46.485" v="130" actId="26606"/>
          <ac:spMkLst>
            <pc:docMk/>
            <pc:sldMk cId="487817277" sldId="259"/>
            <ac:spMk id="9" creationId="{46B9231A-B34B-4A29-A6AC-532E1EE81575}"/>
          </ac:spMkLst>
        </pc:spChg>
        <pc:spChg chg="add">
          <ac:chgData name="Austin Byers" userId="a7b5b084caad800f" providerId="LiveId" clId="{8934D9B7-4D60-4E02-8DFC-4AEB73BED7AD}" dt="2025-09-05T00:53:46.485" v="130" actId="26606"/>
          <ac:spMkLst>
            <pc:docMk/>
            <pc:sldMk cId="487817277" sldId="259"/>
            <ac:spMk id="16" creationId="{D983080A-6551-4451-BD82-99B048897B29}"/>
          </ac:spMkLst>
        </pc:spChg>
        <pc:picChg chg="mod">
          <ac:chgData name="Austin Byers" userId="a7b5b084caad800f" providerId="LiveId" clId="{8934D9B7-4D60-4E02-8DFC-4AEB73BED7AD}" dt="2025-09-05T00:53:46.485" v="130" actId="26606"/>
          <ac:picMkLst>
            <pc:docMk/>
            <pc:sldMk cId="487817277" sldId="259"/>
            <ac:picMk id="4" creationId="{A553AC2D-4CF4-294A-B611-B4162232D948}"/>
          </ac:picMkLst>
        </pc:picChg>
        <pc:cxnChg chg="del">
          <ac:chgData name="Austin Byers" userId="a7b5b084caad800f" providerId="LiveId" clId="{8934D9B7-4D60-4E02-8DFC-4AEB73BED7AD}" dt="2025-09-05T00:53:46.485" v="130" actId="26606"/>
          <ac:cxnSpMkLst>
            <pc:docMk/>
            <pc:sldMk cId="487817277" sldId="259"/>
            <ac:cxnSpMk id="11" creationId="{F0CE0765-E93C-4D37-9D5F-D464EFB10FA7}"/>
          </ac:cxnSpMkLst>
        </pc:cxnChg>
        <pc:cxnChg chg="add">
          <ac:chgData name="Austin Byers" userId="a7b5b084caad800f" providerId="LiveId" clId="{8934D9B7-4D60-4E02-8DFC-4AEB73BED7AD}" dt="2025-09-05T00:53:46.485" v="130" actId="26606"/>
          <ac:cxnSpMkLst>
            <pc:docMk/>
            <pc:sldMk cId="487817277" sldId="259"/>
            <ac:cxnSpMk id="18" creationId="{8A5C8BF2-C035-4BFF-8802-A39723834415}"/>
          </ac:cxnSpMkLst>
        </pc:cxnChg>
      </pc:sldChg>
      <pc:sldChg chg="modSp add">
        <pc:chgData name="Austin Byers" userId="a7b5b084caad800f" providerId="LiveId" clId="{8934D9B7-4D60-4E02-8DFC-4AEB73BED7AD}" dt="2025-09-05T01:44:08.090" v="314" actId="20577"/>
        <pc:sldMkLst>
          <pc:docMk/>
          <pc:sldMk cId="553264529" sldId="260"/>
        </pc:sldMkLst>
        <pc:spChg chg="mod">
          <ac:chgData name="Austin Byers" userId="a7b5b084caad800f" providerId="LiveId" clId="{8934D9B7-4D60-4E02-8DFC-4AEB73BED7AD}" dt="2025-09-05T01:43:38.818" v="278" actId="20577"/>
          <ac:spMkLst>
            <pc:docMk/>
            <pc:sldMk cId="553264529" sldId="260"/>
            <ac:spMk id="2" creationId="{79DA9CB5-8C77-6D9D-8214-EE1B027817EE}"/>
          </ac:spMkLst>
        </pc:spChg>
        <pc:spChg chg="mod">
          <ac:chgData name="Austin Byers" userId="a7b5b084caad800f" providerId="LiveId" clId="{8934D9B7-4D60-4E02-8DFC-4AEB73BED7AD}" dt="2025-09-05T01:44:08.090" v="314" actId="20577"/>
          <ac:spMkLst>
            <pc:docMk/>
            <pc:sldMk cId="553264529" sldId="260"/>
            <ac:spMk id="3" creationId="{11F08471-B699-00A9-767D-9ED85543C6C1}"/>
          </ac:spMkLst>
        </pc:spChg>
      </pc:sldChg>
      <pc:sldChg chg="modSp add">
        <pc:chgData name="Austin Byers" userId="a7b5b084caad800f" providerId="LiveId" clId="{8934D9B7-4D60-4E02-8DFC-4AEB73BED7AD}" dt="2025-09-05T01:46:25.490" v="369" actId="20577"/>
        <pc:sldMkLst>
          <pc:docMk/>
          <pc:sldMk cId="3286777712" sldId="261"/>
        </pc:sldMkLst>
        <pc:spChg chg="mod">
          <ac:chgData name="Austin Byers" userId="a7b5b084caad800f" providerId="LiveId" clId="{8934D9B7-4D60-4E02-8DFC-4AEB73BED7AD}" dt="2025-09-05T01:45:33.260" v="336" actId="20577"/>
          <ac:spMkLst>
            <pc:docMk/>
            <pc:sldMk cId="3286777712" sldId="261"/>
            <ac:spMk id="2" creationId="{79DA9CB5-8C77-6D9D-8214-EE1B027817EE}"/>
          </ac:spMkLst>
        </pc:spChg>
        <pc:spChg chg="mod">
          <ac:chgData name="Austin Byers" userId="a7b5b084caad800f" providerId="LiveId" clId="{8934D9B7-4D60-4E02-8DFC-4AEB73BED7AD}" dt="2025-09-05T01:46:25.490" v="369" actId="20577"/>
          <ac:spMkLst>
            <pc:docMk/>
            <pc:sldMk cId="3286777712" sldId="261"/>
            <ac:spMk id="3" creationId="{11F08471-B699-00A9-767D-9ED85543C6C1}"/>
          </ac:spMkLst>
        </pc:spChg>
      </pc:sldChg>
      <pc:sldChg chg="addSp modSp add addAnim">
        <pc:chgData name="Austin Byers" userId="a7b5b084caad800f" providerId="LiveId" clId="{8934D9B7-4D60-4E02-8DFC-4AEB73BED7AD}" dt="2025-09-05T20:04:31.825" v="508" actId="27696"/>
        <pc:sldMkLst>
          <pc:docMk/>
          <pc:sldMk cId="1623295805" sldId="262"/>
        </pc:sldMkLst>
        <pc:spChg chg="mod">
          <ac:chgData name="Austin Byers" userId="a7b5b084caad800f" providerId="LiveId" clId="{8934D9B7-4D60-4E02-8DFC-4AEB73BED7AD}" dt="2025-09-05T01:49:17.624" v="383" actId="20577"/>
          <ac:spMkLst>
            <pc:docMk/>
            <pc:sldMk cId="1623295805" sldId="262"/>
            <ac:spMk id="2" creationId="{79DA9CB5-8C77-6D9D-8214-EE1B027817EE}"/>
          </ac:spMkLst>
        </pc:spChg>
        <pc:spChg chg="mod">
          <ac:chgData name="Austin Byers" userId="a7b5b084caad800f" providerId="LiveId" clId="{8934D9B7-4D60-4E02-8DFC-4AEB73BED7AD}" dt="2025-09-05T01:51:02.472" v="425" actId="20577"/>
          <ac:spMkLst>
            <pc:docMk/>
            <pc:sldMk cId="1623295805" sldId="262"/>
            <ac:spMk id="3" creationId="{11F08471-B699-00A9-767D-9ED85543C6C1}"/>
          </ac:spMkLst>
        </pc:spChg>
        <pc:spChg chg="add mod">
          <ac:chgData name="Austin Byers" userId="a7b5b084caad800f" providerId="LiveId" clId="{8934D9B7-4D60-4E02-8DFC-4AEB73BED7AD}" dt="2025-09-05T20:04:20.001" v="507" actId="20577"/>
          <ac:spMkLst>
            <pc:docMk/>
            <pc:sldMk cId="1623295805" sldId="262"/>
            <ac:spMk id="7" creationId="{DA3B333A-839D-F083-DE91-2817FCDF9517}"/>
          </ac:spMkLst>
        </pc:spChg>
      </pc:sldChg>
      <pc:sldChg chg="addSp modSp add">
        <pc:chgData name="Austin Byers" userId="a7b5b084caad800f" providerId="LiveId" clId="{8934D9B7-4D60-4E02-8DFC-4AEB73BED7AD}" dt="2025-09-05T02:03:19.997" v="433" actId="1076"/>
        <pc:sldMkLst>
          <pc:docMk/>
          <pc:sldMk cId="3987091406" sldId="263"/>
        </pc:sldMkLst>
        <pc:picChg chg="add mod">
          <ac:chgData name="Austin Byers" userId="a7b5b084caad800f" providerId="LiveId" clId="{8934D9B7-4D60-4E02-8DFC-4AEB73BED7AD}" dt="2025-09-05T02:03:19.997" v="433" actId="1076"/>
          <ac:picMkLst>
            <pc:docMk/>
            <pc:sldMk cId="3987091406" sldId="263"/>
            <ac:picMk id="2" creationId="{1CD44E1F-7917-877C-DDA5-E84211EDDDFB}"/>
          </ac:picMkLst>
        </pc:picChg>
      </pc:sldChg>
      <pc:sldMasterChg chg="modSp del delSldLayout modSldLayout">
        <pc:chgData name="Austin Byers" userId="a7b5b084caad800f" providerId="LiveId" clId="{8934D9B7-4D60-4E02-8DFC-4AEB73BED7AD}" dt="2025-09-05T00:20:25.765" v="1" actId="26606"/>
        <pc:sldMasterMkLst>
          <pc:docMk/>
          <pc:sldMasterMk cId="2446422434" sldId="2147483648"/>
        </pc:sldMasterMkLst>
        <pc:spChg chg="mod">
          <ac:chgData name="Austin Byers" userId="a7b5b084caad800f" providerId="LiveId" clId="{8934D9B7-4D60-4E02-8DFC-4AEB73BED7AD}" dt="2025-09-05T00:20:01.240" v="0" actId="26743"/>
          <ac:spMkLst>
            <pc:docMk/>
            <pc:sldMasterMk cId="2446422434" sldId="2147483648"/>
            <ac:spMk id="2" creationId="{A6E8EE71-D39F-940A-4FC2-90FCEC188ABF}"/>
          </ac:spMkLst>
        </pc:spChg>
        <pc:spChg chg="mod">
          <ac:chgData name="Austin Byers" userId="a7b5b084caad800f" providerId="LiveId" clId="{8934D9B7-4D60-4E02-8DFC-4AEB73BED7AD}" dt="2025-09-05T00:20:01.240" v="0" actId="26743"/>
          <ac:spMkLst>
            <pc:docMk/>
            <pc:sldMasterMk cId="2446422434" sldId="2147483648"/>
            <ac:spMk id="3" creationId="{55C880C9-C2A2-E493-4F06-E5BEF01E6A58}"/>
          </ac:spMkLst>
        </pc:spChg>
        <pc:spChg chg="mod">
          <ac:chgData name="Austin Byers" userId="a7b5b084caad800f" providerId="LiveId" clId="{8934D9B7-4D60-4E02-8DFC-4AEB73BED7AD}" dt="2025-09-05T00:20:01.240" v="0" actId="26743"/>
          <ac:spMkLst>
            <pc:docMk/>
            <pc:sldMasterMk cId="2446422434" sldId="2147483648"/>
            <ac:spMk id="4" creationId="{7C91CB16-875A-467B-5794-F73E318E77B2}"/>
          </ac:spMkLst>
        </pc:spChg>
        <pc:spChg chg="mod">
          <ac:chgData name="Austin Byers" userId="a7b5b084caad800f" providerId="LiveId" clId="{8934D9B7-4D60-4E02-8DFC-4AEB73BED7AD}" dt="2025-09-05T00:20:01.240" v="0" actId="26743"/>
          <ac:spMkLst>
            <pc:docMk/>
            <pc:sldMasterMk cId="2446422434" sldId="2147483648"/>
            <ac:spMk id="5" creationId="{EFD777EF-7017-6FD6-68DA-78B061F35F9D}"/>
          </ac:spMkLst>
        </pc:spChg>
        <pc:spChg chg="mod">
          <ac:chgData name="Austin Byers" userId="a7b5b084caad800f" providerId="LiveId" clId="{8934D9B7-4D60-4E02-8DFC-4AEB73BED7AD}" dt="2025-09-05T00:20:01.240" v="0" actId="26743"/>
          <ac:spMkLst>
            <pc:docMk/>
            <pc:sldMasterMk cId="2446422434" sldId="2147483648"/>
            <ac:spMk id="6" creationId="{06F41660-8149-70E3-1A23-CD03A582BC56}"/>
          </ac:spMkLst>
        </pc:spChg>
        <pc:sldLayoutChg chg="modSp 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3597368757" sldId="2147483649"/>
          </pc:sldLayoutMkLst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3597368757" sldId="2147483649"/>
              <ac:spMk id="2" creationId="{9DE3C5E9-2004-F659-3C22-F34550CC3AA7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3597368757" sldId="2147483649"/>
              <ac:spMk id="3" creationId="{5D0B3F41-9960-E223-2BF7-5F1F98355F74}"/>
            </ac:spMkLst>
          </pc:spChg>
        </pc:sldLayoutChg>
        <pc:sldLayoutChg chg="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3258050516" sldId="2147483650"/>
          </pc:sldLayoutMkLst>
        </pc:sldLayoutChg>
        <pc:sldLayoutChg chg="modSp 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2958749607" sldId="2147483651"/>
          </pc:sldLayoutMkLst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2958749607" sldId="2147483651"/>
              <ac:spMk id="2" creationId="{7DE61445-E0DE-E80F-E7F7-D296A269E860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2958749607" sldId="2147483651"/>
              <ac:spMk id="3" creationId="{6C1AB0CD-CE1E-1BF8-C26A-F3E9F902499C}"/>
            </ac:spMkLst>
          </pc:spChg>
        </pc:sldLayoutChg>
        <pc:sldLayoutChg chg="modSp 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782463857" sldId="2147483652"/>
          </pc:sldLayoutMkLst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782463857" sldId="2147483652"/>
              <ac:spMk id="3" creationId="{AF5C79A6-9B2C-5544-DA5A-AC23251C98F8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782463857" sldId="2147483652"/>
              <ac:spMk id="4" creationId="{3B6305A7-C9C1-4B81-61D9-F866F03218C2}"/>
            </ac:spMkLst>
          </pc:spChg>
        </pc:sldLayoutChg>
        <pc:sldLayoutChg chg="modSp 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2224281556" sldId="2147483653"/>
          </pc:sldLayoutMkLst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2224281556" sldId="2147483653"/>
              <ac:spMk id="2" creationId="{F00509E6-09A1-9054-FB27-5C0668D1589D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2224281556" sldId="2147483653"/>
              <ac:spMk id="3" creationId="{F1CA10A1-9057-E9F2-CBAE-AAC85DB2EC86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2224281556" sldId="2147483653"/>
              <ac:spMk id="4" creationId="{0BA5648E-B18E-331F-1B36-71D88F6B0B0A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2224281556" sldId="2147483653"/>
              <ac:spMk id="5" creationId="{8038C8E7-F139-7FD4-4F78-CEFCD0CF7C19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2224281556" sldId="2147483653"/>
              <ac:spMk id="6" creationId="{993EBEC1-0610-2964-F848-1FDAA53CCFE6}"/>
            </ac:spMkLst>
          </pc:spChg>
        </pc:sldLayoutChg>
        <pc:sldLayoutChg chg="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2643153174" sldId="2147483654"/>
          </pc:sldLayoutMkLst>
        </pc:sldLayoutChg>
        <pc:sldLayoutChg chg="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951901425" sldId="2147483655"/>
          </pc:sldLayoutMkLst>
        </pc:sldLayoutChg>
        <pc:sldLayoutChg chg="modSp 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24561942" sldId="2147483656"/>
          </pc:sldLayoutMkLst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24561942" sldId="2147483656"/>
              <ac:spMk id="2" creationId="{B5F36706-B2D8-D769-12EA-90AEDD3542CA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24561942" sldId="2147483656"/>
              <ac:spMk id="3" creationId="{2CF63788-AD9A-A0DE-FA52-FC81B8DAFCD8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24561942" sldId="2147483656"/>
              <ac:spMk id="4" creationId="{B5B5A40D-5E8A-4402-6804-8F4B112713C3}"/>
            </ac:spMkLst>
          </pc:spChg>
        </pc:sldLayoutChg>
        <pc:sldLayoutChg chg="modSp 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3005791144" sldId="2147483657"/>
          </pc:sldLayoutMkLst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3005791144" sldId="2147483657"/>
              <ac:spMk id="2" creationId="{12678032-6D1F-7DD7-012C-371529743645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3005791144" sldId="2147483657"/>
              <ac:spMk id="3" creationId="{0D6CA14E-6291-16A3-F7C9-E018A3D60739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3005791144" sldId="2147483657"/>
              <ac:spMk id="4" creationId="{4A7D542D-E5CA-7E4B-D232-9A2D3D7D7868}"/>
            </ac:spMkLst>
          </pc:spChg>
        </pc:sldLayoutChg>
        <pc:sldLayoutChg chg="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990683468" sldId="2147483658"/>
          </pc:sldLayoutMkLst>
        </pc:sldLayoutChg>
        <pc:sldLayoutChg chg="modSp del">
          <pc:chgData name="Austin Byers" userId="a7b5b084caad800f" providerId="LiveId" clId="{8934D9B7-4D60-4E02-8DFC-4AEB73BED7AD}" dt="2025-09-05T00:20:25.765" v="1" actId="26606"/>
          <pc:sldLayoutMkLst>
            <pc:docMk/>
            <pc:sldMasterMk cId="2446422434" sldId="2147483648"/>
            <pc:sldLayoutMk cId="873126236" sldId="2147483659"/>
          </pc:sldLayoutMkLst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873126236" sldId="2147483659"/>
              <ac:spMk id="2" creationId="{1CFC6FA5-E2B8-3AC2-EBA6-08E82F9F833C}"/>
            </ac:spMkLst>
          </pc:spChg>
          <pc:spChg chg="mod">
            <ac:chgData name="Austin Byers" userId="a7b5b084caad800f" providerId="LiveId" clId="{8934D9B7-4D60-4E02-8DFC-4AEB73BED7AD}" dt="2025-09-05T00:20:01.240" v="0" actId="26743"/>
            <ac:spMkLst>
              <pc:docMk/>
              <pc:sldMasterMk cId="2446422434" sldId="2147483648"/>
              <pc:sldLayoutMk cId="873126236" sldId="2147483659"/>
              <ac:spMk id="3" creationId="{1A0C64A4-04C9-D84E-B15F-684234E1193F}"/>
            </ac:spMkLst>
          </pc:spChg>
        </pc:sldLayoutChg>
      </pc:sldMasterChg>
      <pc:sldMasterChg chg="modSp add replId addSldLayout modSldLayout">
        <pc:chgData name="Austin Byers" userId="a7b5b084caad800f" providerId="LiveId" clId="{8934D9B7-4D60-4E02-8DFC-4AEB73BED7AD}" dt="2025-09-05T00:20:56.356" v="71" actId="26743"/>
        <pc:sldMasterMkLst>
          <pc:docMk/>
          <pc:sldMasterMk cId="4279920117" sldId="2147483660"/>
        </pc:sldMasterMkLst>
        <pc:spChg chg="mod">
          <ac:chgData name="Austin Byers" userId="a7b5b084caad800f" providerId="LiveId" clId="{8934D9B7-4D60-4E02-8DFC-4AEB73BED7AD}" dt="2025-09-05T00:20:56.356" v="71" actId="26743"/>
          <ac:spMkLst>
            <pc:docMk/>
            <pc:sldMasterMk cId="4279920117" sldId="2147483660"/>
            <ac:spMk id="2" creationId="{1AB4E786-7636-4278-8595-D365D28A796A}"/>
          </ac:spMkLst>
        </pc:spChg>
        <pc:spChg chg="mod">
          <ac:chgData name="Austin Byers" userId="a7b5b084caad800f" providerId="LiveId" clId="{8934D9B7-4D60-4E02-8DFC-4AEB73BED7AD}" dt="2025-09-05T00:20:56.356" v="71" actId="26743"/>
          <ac:spMkLst>
            <pc:docMk/>
            <pc:sldMasterMk cId="4279920117" sldId="2147483660"/>
            <ac:spMk id="3" creationId="{EA740849-7059-4C70-992B-5304D2EE9BAB}"/>
          </ac:spMkLst>
        </pc:spChg>
        <pc:spChg chg="mod">
          <ac:chgData name="Austin Byers" userId="a7b5b084caad800f" providerId="LiveId" clId="{8934D9B7-4D60-4E02-8DFC-4AEB73BED7AD}" dt="2025-09-05T00:20:56.356" v="71" actId="26743"/>
          <ac:spMkLst>
            <pc:docMk/>
            <pc:sldMasterMk cId="4279920117" sldId="2147483660"/>
            <ac:spMk id="4" creationId="{D09FEBF6-CEA6-4332-87B3-697807571C84}"/>
          </ac:spMkLst>
        </pc:spChg>
        <pc:spChg chg="mod">
          <ac:chgData name="Austin Byers" userId="a7b5b084caad800f" providerId="LiveId" clId="{8934D9B7-4D60-4E02-8DFC-4AEB73BED7AD}" dt="2025-09-05T00:20:56.356" v="71" actId="26743"/>
          <ac:spMkLst>
            <pc:docMk/>
            <pc:sldMasterMk cId="4279920117" sldId="2147483660"/>
            <ac:spMk id="5" creationId="{BC6BAF94-621C-43E1-BA0C-410A6899031B}"/>
          </ac:spMkLst>
        </pc:spChg>
        <pc:spChg chg="mod">
          <ac:chgData name="Austin Byers" userId="a7b5b084caad800f" providerId="LiveId" clId="{8934D9B7-4D60-4E02-8DFC-4AEB73BED7AD}" dt="2025-09-05T00:20:56.356" v="71" actId="26743"/>
          <ac:spMkLst>
            <pc:docMk/>
            <pc:sldMasterMk cId="4279920117" sldId="2147483660"/>
            <ac:spMk id="6" creationId="{137D19E5-9E16-48C9-AAE2-0C70679A8D7B}"/>
          </ac:spMkLst>
        </pc:spChg>
        <pc:cxnChg chg="mod">
          <ac:chgData name="Austin Byers" userId="a7b5b084caad800f" providerId="LiveId" clId="{8934D9B7-4D60-4E02-8DFC-4AEB73BED7AD}" dt="2025-09-05T00:20:56.356" v="71" actId="26743"/>
          <ac:cxnSpMkLst>
            <pc:docMk/>
            <pc:sldMasterMk cId="4279920117" sldId="2147483660"/>
            <ac:cxnSpMk id="9" creationId="{118E06E4-607B-144B-382B-AD3D06B1EE8C}"/>
          </ac:cxnSpMkLst>
        </pc:cxnChg>
        <pc:sldLayoutChg chg="modSp add replId">
          <pc:chgData name="Austin Byers" userId="a7b5b084caad800f" providerId="LiveId" clId="{8934D9B7-4D60-4E02-8DFC-4AEB73BED7AD}" dt="2025-09-05T00:20:56.356" v="71" actId="26743"/>
          <pc:sldLayoutMkLst>
            <pc:docMk/>
            <pc:sldMasterMk cId="4279920117" sldId="2147483660"/>
            <pc:sldLayoutMk cId="3145749847" sldId="2147483661"/>
          </pc:sldLayoutMkLst>
          <pc:spChg chg="mod">
            <ac:chgData name="Austin Byers" userId="a7b5b084caad800f" providerId="LiveId" clId="{8934D9B7-4D60-4E02-8DFC-4AEB73BED7AD}" dt="2025-09-05T00:20:56.356" v="71" actId="26743"/>
            <ac:spMkLst>
              <pc:docMk/>
              <pc:sldMasterMk cId="4279920117" sldId="2147483660"/>
              <pc:sldLayoutMk cId="3145749847" sldId="2147483661"/>
              <ac:spMk id="2" creationId="{B345610A-17B4-4656-93CF-E1D9982860F7}"/>
            </ac:spMkLst>
          </pc:spChg>
          <pc:spChg chg="mod">
            <ac:chgData name="Austin Byers" userId="a7b5b084caad800f" providerId="LiveId" clId="{8934D9B7-4D60-4E02-8DFC-4AEB73BED7AD}" dt="2025-09-05T00:20:56.356" v="71" actId="26743"/>
            <ac:spMkLst>
              <pc:docMk/>
              <pc:sldMasterMk cId="4279920117" sldId="2147483660"/>
              <pc:sldLayoutMk cId="3145749847" sldId="2147483661"/>
              <ac:spMk id="3" creationId="{A451C80B-DFD6-415B-BA5B-E56E510CD12B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060" y="1371599"/>
            <a:ext cx="5006340" cy="2951825"/>
          </a:xfrm>
        </p:spPr>
        <p:txBody>
          <a:bodyPr anchor="t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060" y="4584880"/>
            <a:ext cx="50063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350" b="1" cap="all" spc="225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49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371601"/>
            <a:ext cx="8168197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60" y="2633472"/>
            <a:ext cx="8168196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006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b="1" cap="all" spc="225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75717" y="6356351"/>
            <a:ext cx="3030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1" cap="all" spc="225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05996" y="6356351"/>
            <a:ext cx="5422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1" cap="all" spc="225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34924" y="1031001"/>
            <a:ext cx="734147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92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1B1C38-1FF5-767B-ECF8-270A39892C31}"/>
              </a:ext>
            </a:extLst>
          </p:cNvPr>
          <p:cNvSpPr/>
          <p:nvPr/>
        </p:nvSpPr>
        <p:spPr>
          <a:xfrm>
            <a:off x="-9526" y="-88901"/>
            <a:ext cx="9280526" cy="70739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21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1B1C38-1FF5-767B-ECF8-270A39892C31}"/>
              </a:ext>
            </a:extLst>
          </p:cNvPr>
          <p:cNvSpPr/>
          <p:nvPr/>
        </p:nvSpPr>
        <p:spPr>
          <a:xfrm>
            <a:off x="-9526" y="-88901"/>
            <a:ext cx="9280526" cy="70739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D44E1F-7917-877C-DDA5-E84211EDD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07" y="1104620"/>
            <a:ext cx="7777833" cy="433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91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A web of dots connected">
            <a:extLst>
              <a:ext uri="{FF2B5EF4-FFF2-40B4-BE49-F238E27FC236}">
                <a16:creationId xmlns:a16="http://schemas.microsoft.com/office/drawing/2014/main" id="{A553AC2D-4CF4-294A-B611-B4162232D9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r="20443"/>
          <a:stretch>
            <a:fillRect/>
          </a:stretch>
        </p:blipFill>
        <p:spPr>
          <a:xfrm>
            <a:off x="15" y="0"/>
            <a:ext cx="91439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A9CB5-8C77-6D9D-8214-EE1B02781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059" y="1833197"/>
            <a:ext cx="4746046" cy="2516890"/>
          </a:xfrm>
        </p:spPr>
        <p:txBody>
          <a:bodyPr anchor="t">
            <a:normAutofit/>
          </a:bodyPr>
          <a:lstStyle/>
          <a:p>
            <a:r>
              <a:rPr lang="en-US" sz="6600">
                <a:solidFill>
                  <a:srgbClr val="FFFFFF"/>
                </a:solidFill>
              </a:rPr>
              <a:t>What Sin Does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08471-B699-00A9-767D-9ED85543C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059" y="4795966"/>
            <a:ext cx="8075729" cy="1336797"/>
          </a:xfrm>
        </p:spPr>
        <p:txBody>
          <a:bodyPr anchor="t">
            <a:noAutofit/>
          </a:bodyPr>
          <a:lstStyle/>
          <a:p>
            <a:r>
              <a:rPr lang="en-US" sz="2600">
                <a:solidFill>
                  <a:srgbClr val="FFFFFF"/>
                </a:solidFill>
              </a:rPr>
              <a:t>The story of 2 Samuel 11</a:t>
            </a:r>
            <a:endParaRPr lang="en-US" sz="2600" dirty="0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34924" y="4573026"/>
            <a:ext cx="734147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714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983080A-6551-4451-BD82-99B04889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eb of dots connected">
            <a:extLst>
              <a:ext uri="{FF2B5EF4-FFF2-40B4-BE49-F238E27FC236}">
                <a16:creationId xmlns:a16="http://schemas.microsoft.com/office/drawing/2014/main" id="{A553AC2D-4CF4-294A-B611-B4162232D9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30039" r="10295" b="1"/>
          <a:stretch>
            <a:fillRect/>
          </a:stretch>
        </p:blipFill>
        <p:spPr>
          <a:xfrm>
            <a:off x="20" y="10"/>
            <a:ext cx="9143980" cy="6857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A9CB5-8C77-6D9D-8214-EE1B02781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585215"/>
            <a:ext cx="8243470" cy="768337"/>
          </a:xfrm>
        </p:spPr>
        <p:txBody>
          <a:bodyPr anchor="b">
            <a:no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Sin always deceives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08471-B699-00A9-767D-9ED85543C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177" y="1617464"/>
            <a:ext cx="8073718" cy="4314767"/>
          </a:xfrm>
        </p:spPr>
        <p:txBody>
          <a:bodyPr anchor="t">
            <a:no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Our sense of Self   </a:t>
            </a:r>
          </a:p>
          <a:p>
            <a:r>
              <a:rPr lang="en-US" sz="4400" dirty="0">
                <a:solidFill>
                  <a:srgbClr val="FFFFFF"/>
                </a:solidFill>
              </a:rPr>
              <a:t>Our View of others</a:t>
            </a:r>
          </a:p>
          <a:p>
            <a:r>
              <a:rPr lang="en-US" sz="4400" dirty="0">
                <a:solidFill>
                  <a:srgbClr val="FFFFFF"/>
                </a:solidFill>
              </a:rPr>
              <a:t>Our View of God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A5C8BF2-C035-4BFF-8802-A39723834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427" y="6272784"/>
            <a:ext cx="765662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8172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983080A-6551-4451-BD82-99B04889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eb of dots connected">
            <a:extLst>
              <a:ext uri="{FF2B5EF4-FFF2-40B4-BE49-F238E27FC236}">
                <a16:creationId xmlns:a16="http://schemas.microsoft.com/office/drawing/2014/main" id="{A553AC2D-4CF4-294A-B611-B4162232D9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30039" r="10295" b="1"/>
          <a:stretch>
            <a:fillRect/>
          </a:stretch>
        </p:blipFill>
        <p:spPr>
          <a:xfrm>
            <a:off x="20" y="10"/>
            <a:ext cx="9143980" cy="6857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A9CB5-8C77-6D9D-8214-EE1B02781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585215"/>
            <a:ext cx="8243470" cy="768337"/>
          </a:xfrm>
        </p:spPr>
        <p:txBody>
          <a:bodyPr anchor="b">
            <a:no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Sin always destroys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08471-B699-00A9-767D-9ED85543C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177" y="1617464"/>
            <a:ext cx="8073718" cy="4314767"/>
          </a:xfrm>
        </p:spPr>
        <p:txBody>
          <a:bodyPr anchor="t">
            <a:no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Relationships</a:t>
            </a:r>
          </a:p>
          <a:p>
            <a:r>
              <a:rPr lang="en-US" sz="4400" dirty="0">
                <a:solidFill>
                  <a:srgbClr val="FFFFFF"/>
                </a:solidFill>
              </a:rPr>
              <a:t>Conscience</a:t>
            </a:r>
          </a:p>
          <a:p>
            <a:r>
              <a:rPr lang="en-US" sz="4400" dirty="0">
                <a:solidFill>
                  <a:srgbClr val="FFFFFF"/>
                </a:solidFill>
              </a:rPr>
              <a:t>Empathy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A5C8BF2-C035-4BFF-8802-A39723834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427" y="6272784"/>
            <a:ext cx="765662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264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983080A-6551-4451-BD82-99B04889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eb of dots connected">
            <a:extLst>
              <a:ext uri="{FF2B5EF4-FFF2-40B4-BE49-F238E27FC236}">
                <a16:creationId xmlns:a16="http://schemas.microsoft.com/office/drawing/2014/main" id="{A553AC2D-4CF4-294A-B611-B4162232D9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30039" r="10295" b="1"/>
          <a:stretch>
            <a:fillRect/>
          </a:stretch>
        </p:blipFill>
        <p:spPr>
          <a:xfrm>
            <a:off x="20" y="10"/>
            <a:ext cx="9143980" cy="6857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A9CB5-8C77-6D9D-8214-EE1B02781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585215"/>
            <a:ext cx="8243470" cy="768337"/>
          </a:xfrm>
        </p:spPr>
        <p:txBody>
          <a:bodyPr anchor="b">
            <a:no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Sin is always discovered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08471-B699-00A9-767D-9ED85543C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177" y="1617464"/>
            <a:ext cx="8073718" cy="4314767"/>
          </a:xfrm>
        </p:spPr>
        <p:txBody>
          <a:bodyPr anchor="t"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By the LORD</a:t>
            </a:r>
          </a:p>
          <a:p>
            <a:r>
              <a:rPr lang="en-US" sz="4000" dirty="0">
                <a:solidFill>
                  <a:srgbClr val="FFFFFF"/>
                </a:solidFill>
              </a:rPr>
              <a:t>By others</a:t>
            </a:r>
          </a:p>
          <a:p>
            <a:r>
              <a:rPr lang="en-US" sz="4000" dirty="0">
                <a:solidFill>
                  <a:srgbClr val="FFFFFF"/>
                </a:solidFill>
              </a:rPr>
              <a:t>In judgment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A5C8BF2-C035-4BFF-8802-A39723834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427" y="6272784"/>
            <a:ext cx="765662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777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983080A-6551-4451-BD82-99B04889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eb of dots connected">
            <a:extLst>
              <a:ext uri="{FF2B5EF4-FFF2-40B4-BE49-F238E27FC236}">
                <a16:creationId xmlns:a16="http://schemas.microsoft.com/office/drawing/2014/main" id="{A553AC2D-4CF4-294A-B611-B4162232D94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30039" r="10295" b="1"/>
          <a:stretch>
            <a:fillRect/>
          </a:stretch>
        </p:blipFill>
        <p:spPr>
          <a:xfrm>
            <a:off x="20" y="10"/>
            <a:ext cx="9143980" cy="6857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DA9CB5-8C77-6D9D-8214-EE1B02781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585215"/>
            <a:ext cx="8243470" cy="768337"/>
          </a:xfrm>
        </p:spPr>
        <p:txBody>
          <a:bodyPr anchor="b">
            <a:no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The Treatment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08471-B699-00A9-767D-9ED85543C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177" y="1617464"/>
            <a:ext cx="8073718" cy="4314767"/>
          </a:xfrm>
        </p:spPr>
        <p:txBody>
          <a:bodyPr anchor="t"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Truth</a:t>
            </a:r>
          </a:p>
          <a:p>
            <a:r>
              <a:rPr lang="en-US" sz="4000" dirty="0">
                <a:solidFill>
                  <a:srgbClr val="FFFFFF"/>
                </a:solidFill>
              </a:rPr>
              <a:t>Confession to God</a:t>
            </a:r>
          </a:p>
          <a:p>
            <a:r>
              <a:rPr lang="en-US" sz="4000" dirty="0">
                <a:solidFill>
                  <a:srgbClr val="FFFFFF"/>
                </a:solidFill>
              </a:rPr>
              <a:t>Confession to others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A5C8BF2-C035-4BFF-8802-A39723834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44427" y="6272784"/>
            <a:ext cx="765662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DA3B333A-839D-F083-DE91-2817FCDF9517}"/>
              </a:ext>
            </a:extLst>
          </p:cNvPr>
          <p:cNvSpPr>
            <a:spLocks noGrp="1"/>
          </p:cNvSpPr>
          <p:nvPr/>
        </p:nvSpPr>
        <p:spPr>
          <a:xfrm>
            <a:off x="421105" y="5334170"/>
            <a:ext cx="8243470" cy="7683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rgbClr val="FFFFFF"/>
                </a:solidFill>
              </a:rPr>
              <a:t>The Truth of the Cross</a:t>
            </a:r>
          </a:p>
        </p:txBody>
      </p:sp>
    </p:spTree>
    <p:extLst>
      <p:ext uri="{BB962C8B-B14F-4D97-AF65-F5344CB8AC3E}">
        <p14:creationId xmlns:p14="http://schemas.microsoft.com/office/powerpoint/2010/main" val="1623295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DashVTI</vt:lpstr>
      <vt:lpstr>PowerPoint Presentation</vt:lpstr>
      <vt:lpstr>PowerPoint Presentation</vt:lpstr>
      <vt:lpstr>What Sin Does</vt:lpstr>
      <vt:lpstr>Sin always deceives</vt:lpstr>
      <vt:lpstr>Sin always destroys</vt:lpstr>
      <vt:lpstr>Sin is always discovered </vt:lpstr>
      <vt:lpstr>The Treatment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1</cp:revision>
  <dcterms:created xsi:type="dcterms:W3CDTF">2025-09-05T00:19:56Z</dcterms:created>
  <dcterms:modified xsi:type="dcterms:W3CDTF">2025-09-05T20:04:42Z</dcterms:modified>
</cp:coreProperties>
</file>